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F94F7-6A7B-47C1-983E-E612163359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0FEA3-0288-43C3-AA14-2287876263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Rendered brain displaying BOLD-signal peaks during different conditions (IMITATE, INITIATE-E, INITIATE-L, URINATE, and STOP) compared with REST in subjects who were able (voiders) and those unable (nonvoiders) to void during scanning. ACC, anterior cingulate cortex; LH, left hemisphere; RH, right hemisphere; IFG, inferior frontal gyrus; PAG, periaqueductal gray; PoCG, postcentral gyrus; OP, parietal operculum; aMCC, anterior midcingulate cortex; pMCC, posterior midcingulate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66F87E-08DB-48B2-8E1E-F42759E7DF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3369–3380,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Rendered brain displaying BOLD-signal peaks during different conditions (IMITATE, INITIATE-E, INITIATE-L,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Rendered brain displaying BOLD-signal peaks during different conditions (IMITATE, INITIATE-E, INITIATE-L,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2024-05-10T18:15:46Z</dcterms:modified>
</cp:coreProperties>
</file>