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E24E82-0564-4461-A126-504673D752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63B0F6-E676-4370-B958-FEACFBE6154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Rendered brain displaying BOLD-signal peaks during different conditions (IMITATE, INITIATE-E, INITIATE-L, URINATE, and STOP) compared with REST in subjects who were able (voiders) and those unable (nonvoiders) to void during scanning. ACC, anterior cingulate cortex; LH, left hemisphere; RH, right hemisphere; IFG, inferior frontal gyrus; PAG, periaqueductal gray; PoCG, postcentral gyrus; OP, parietal operculum; aMCC, anterior midcingulate cortex; pMCC, posterior midcingulate cortex.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PressThis is an Open Access article distributed under the terms of the Creative Commons Attribution Non-Commercial License (http://creativecommons.org/licenses/by-nc/3.0/),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11B526-4626-433E-885C-BDCE613C6DC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10, October 2015, Pages 3369–3380,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Rendered brain displaying BOLD-signal peaks during different conditions (IMITATE, INITIATE-E, INITIATE-L,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Rendered brain displaying BOLD-signal peaks during different conditions (IMITATE, INITIATE-E, INITIATE-L,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2024-09-21T04:53:22Z</dcterms:modified>
</cp:coreProperties>
</file>