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98C52-EBC1-43B4-98E0-631033A72A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0B988-4966-42F0-AD49-EB3FF0F228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of LXRE reporter plasmid in control and StAR-overexpressing macrophages, treated for 24 h ± cAMP (0.3 mM) and (A) ±T0901317 (10 µM), GGPP (10 µM), or combinations thereof (n = 4) and (B) ±GW2739297x (1 µM). Expression of LXRα in control and StAR-overexpressing cells, treated with cAMP (0.3 mM), is shown in Figure 2C. All values are mean ± SEM n = 4–7 experiments; *P &lt; 0.05, **P &lt; 0.01, and ***P &lt; 0.001, compared with control macrophages incubated under the same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71E5F-2167-430F-92D5-6A46B78165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Efflux of [3H]cholesterol (24 h) from control and StAR-overexpressing macrophages, (A) ±cAMP (0.3 mM), apoAI (20 µg mL−1), or both agents together, (B) ±cAMP (0.3 mM) and apoAI (20 µg mL−1) together, and ±probucol (10 µM). (C) Cholesterol efflux (24 h) from control, StAR-overexpressing and mutated (R181L) StAR cells ± cAMP (0.3 mM), apoAI (20 µg mL−1), and both agents together. (D) Cholesterol efflux (24 h) from control and StAR-overexpressing cells, ±cAMP (0.3 mM) and apoAI (20 µg mL−1) together, and ±27-hydroxycholesterol (5 µM) added during the labelling period (24 h; Methods) and during the efflux period. Values are the mean ± SEM, n = 4 experiments; *P &lt; 0.05, **P &lt; 0.01, and ***P &lt; 0.001 compared with untreated macrophages; ‡P &lt; 0.05 for the comparisons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71E5F-2167-430F-92D5-6A46B781653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Expression of Abca1 mRNA 12 h after treatment with cAMP (0.3 mM), apoAI (20 µg mL−1), and both agents together, in control and StAR-overexpressing macrophages. Values are the mean ± SEM of three independent experiments; ***P &lt; 0.001 compared with untreated macrophages. (B) Expression of ABCA1 protein 12 and 24 h after treatment with cAMP (0.3 mM) and cAMP (0.3 mM) and apoAI (20 µg mL−1) together, in control and StAR-overexpressing macrophages, relative to the housekeeping protein GAPDH; the figure shown is representative of three independent experiments. (C) Expression of ABCA1 protein, 12 h after treatment with apoAI (20 µg mL−1), cAMP (0.3 mM), or both together, in control and StAR-overexpressing macrophages, and in macrophages overexpressing mutated R181LStAR (top panel). Levels of ABCA1 protein in control and StAR-overexpressing cells (12 h), following treatment with cAMP (0.3 mM) and apoAI (20 µg mL−1) together, are shown in the middle and bottom panels, and in combination with probucol (10 µM), or protease inhibitors ALLN (50 µM) or leupeptin (100 µM); treatment with thiol protease inhibitors was initiated 4 h after treatment with cAMP and apoAI. In all cases, expression of the housekeeping protein GAPDH remained constant (data not shown for simplicity) and results are representative of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71E5F-2167-430F-92D5-6A46B781653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Efflux of [3H]cholesterol (24 h) to apoAI (20 µg mL−1) in the presence of cAMP (0.3 mM) and (A) T0901317 (10 µM), (B) GGPP (10 µM), or (C) GW2739297x (1 µM), from control and StAR-overexpressing macrophages (Methods). Values are the mean ± SEM of four independent experiments in each figure: *P &lt; 0.05, **P &lt; 0.01, and ***P &lt; 0.001 for each treatment, relative to control macrophages, and ‡P &lt; 0.05 for the comparisons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71E5F-2167-430F-92D5-6A46B781653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Incorporation of [14C]acetate into the indicated cellular lipid pools in StAR-overexpressing cells, expressed as a percentage of that in control (empty vector) macrophages; values are the mean ± SEM of four independent experiments; **P &lt; 0.01; *P &lt; 0.05 compared with the control incubation.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71E5F-2167-430F-92D5-6A46B781653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q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q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vr/cvq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vr/cvq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3, 1 June 2010, Pages 526–534,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Activation of LXRE reporter plasmid in control and StAR-overexpressing macrophages, treated for 24 h ± cAMP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68700" y="1371600"/>
            <a:ext cx="20059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3, 1 June 2010, Pages 526–534,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Efflux of [</a:t>
            </a:r>
            <a:r>
              <a:rPr lang="en-US" altLang="en-US" b="0" baseline="30000"/>
              <a:t>3</a:t>
            </a:r>
            <a:r>
              <a:rPr lang="en-US" altLang="en-US" b="0"/>
              <a:t>H]cholesterol (24 h) from control and StAR-overexpressing macrophages, (A) ±cAMP (0.3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24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3, 1 June 2010, Pages 526–534,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(A) Expression of Abca1 mRNA 12 h after treatment with cAMP (0.3 mM), apoAI (20 µg mL</a:t>
            </a:r>
            <a:r>
              <a:rPr lang="en-US" altLang="en-US" b="0" baseline="30000"/>
              <a:t>−1</a:t>
            </a:r>
            <a:r>
              <a:rPr lang="en-US" altLang="en-US" b="0"/>
              <a:t>), and both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82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3, 1 June 2010, Pages 526–534,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Efflux of [</a:t>
            </a:r>
            <a:r>
              <a:rPr lang="en-US" altLang="en-US" b="0" baseline="30000"/>
              <a:t>3</a:t>
            </a:r>
            <a:r>
              <a:rPr lang="en-US" altLang="en-US" b="0"/>
              <a:t>H]cholesterol (24 h) to apoAI (20 µg mL</a:t>
            </a:r>
            <a:r>
              <a:rPr lang="en-US" altLang="en-US" b="0" baseline="30000"/>
              <a:t>−1</a:t>
            </a:r>
            <a:r>
              <a:rPr lang="en-US" altLang="en-US" b="0"/>
              <a:t>) in the presence of cAMP (0.3 mM)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79800" y="1371600"/>
            <a:ext cx="21781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3, 1 June 2010, Pages 526–534,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Incorporation of [</a:t>
            </a:r>
            <a:r>
              <a:rPr lang="en-US" altLang="en-US" b="0" baseline="30000"/>
              <a:t>14</a:t>
            </a:r>
            <a:r>
              <a:rPr lang="en-US" altLang="en-US" b="0"/>
              <a:t>C]acetate into the indicated cellular lipid pools in StAR-overexpressing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148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 Activation of LXRE reporter plasmid in control and StAR-overexpressing macrophages, treated for 24 h ± cAMP ...</vt:lpstr>
      <vt:lpstr>Figure 2 Efflux of [3H]cholesterol (24 h) from control and StAR-overexpressing macrophages, (A) ±cAMP (0.3 ...</vt:lpstr>
      <vt:lpstr>Figure 3 (A) Expression of Abca1 mRNA 12 h after treatment with cAMP (0.3 mM), apoAI (20 µg mL−1), and both ...</vt:lpstr>
      <vt:lpstr>Figure 4 Efflux of [3H]cholesterol (24 h) to apoAI (20 µg mL−1) in the presence of cAMP (0.3 mM) ...</vt:lpstr>
      <vt:lpstr>Figure 5 Incorporation of [14C]acetate into the indicated cellular lipid pools in StAR-overexpressing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2024-04-27T01:13:19Z</dcterms:modified>
</cp:coreProperties>
</file>