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6C428-5209-4EAD-A3A5-D366011E45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8B7795-DA6E-49C1-A70B-2CF9CCE6B3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2D56D0-5394-4D9A-AE04-2177D39104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2024-04-26T11:06:12Z</dcterms:modified>
</cp:coreProperties>
</file>