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9B81284-EEA9-493A-ABA4-B567FB5F12E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3BA98A-457C-4D93-A6C4-E1835076D07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Time course of stimulus presentation in the Sternberg verbal working memory task, illustrating each of the 8 types of encoding stimuli that each subject received.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CB0BE0-CAB5-4C8A-BF9C-C1E872BD95E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High versus low cognitive load in the conventional analysis (see Table 1 for peak coordinates). Coronal slices from Talairach y = +46 to −90 mm are depicted. Positive activations (high &gt; low) are shown in red; negative activations (low &gt; high) are shown in blue; P &lt; 0.001−0.00001.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CB0BE0-CAB5-4C8A-BF9C-C1E872BD95E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High versus low cognitive load with eye regressor (see Table 1 for peak coordinates). Coronal slices from Talairach y = +46 to −90 mm are depicted. Positive activations (high &gt; low) are shown in red; negative activations (low &gt; high) are shown in blue; P &lt; 0.001−0.00001.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CB0BE0-CAB5-4C8A-BF9C-C1E872BD95E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Eye regressor (see Table 2 for peak coordinates). Coronal slices from Talairach y = +46 to −90 mm are depicted. Positive activations are shown in red; negative activations are shown in blue; P &lt; 0.001−0.00001.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CB0BE0-CAB5-4C8A-BF9C-C1E872BD95E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Signal increase in superior colliculus associated with the eye regressor as revealed by explorative analysis at P &lt; 0.001−0.00001.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CB0BE0-CAB5-4C8A-BF9C-C1E872BD95E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Surface rendering of regions with signal increase the load effect (red) and the eye regressor (green) and shared regions (yellow; circled) as revealed by conjunction analysis. P &lt; 0.001−0.00001.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2015.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DCB0BE0-CAB5-4C8A-BF9C-C1E872BD95E5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v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v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v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v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v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v18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9, September 2016, Pages 3802–3813,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https://doi.org/10.1093/cercor/bhv187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Time course of stimulus presentation in the Sternberg verbal working memory task, illustrating each of the 8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41500" y="1371600"/>
            <a:ext cx="54701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9, September 2016, Pages 3802–3813,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https://doi.org/10.1093/cercor/bhv187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High versus low cognitive load in the conventional analysis (see Table 1 for peak coordinates). Coronal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1945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9, September 2016, Pages 3802–3813,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https://doi.org/10.1093/cercor/bhv187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High versus low cognitive load with eye regressor (see Table 1 for peak coordinates). Coronal slices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89100" y="1371600"/>
            <a:ext cx="57678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9, September 2016, Pages 3802–3813,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https://doi.org/10.1093/cercor/bhv187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Eye regressor (see Table 2 for peak coordinates). Coronal slices from Talairach y = +46 to −90 mm are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064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9, September 2016, Pages 3802–3813,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https://doi.org/10.1093/cercor/bhv187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Signal increase in superior colliculus associated with the eye regressor as revealed by explorative analysis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911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9, September 2016, Pages 3802–3813,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https://doi.org/10.1093/cercor/bhv187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Surface rendering of regions with signal increase the load effect (red) and the eye regressor (green)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16100" y="1371600"/>
            <a:ext cx="55146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 1. Time course of stimulus presentation in the Sternberg verbal working memory task, illustrating each of the 8 ...</vt:lpstr>
      <vt:lpstr>Figure 2. High versus low cognitive load in the conventional analysis (see Table 1 for peak coordinates). Coronal ...</vt:lpstr>
      <vt:lpstr>Figure 3. High versus low cognitive load with eye regressor (see Table 1 for peak coordinates). Coronal slices from ...</vt:lpstr>
      <vt:lpstr>Figure 4. Eye regressor (see Table 2 for peak coordinates). Coronal slices from Talairach y = +46 to −90 mm are ...</vt:lpstr>
      <vt:lpstr>Figure 5. Signal increase in superior colliculus associated with the eye regressor as revealed by explorative analysis ...</vt:lpstr>
      <vt:lpstr>Figure 6. Surface rendering of regions with signal increase the load effect (red) and the eye regressor (green)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2024-04-26T01:11:31Z</dcterms:modified>
</cp:coreProperties>
</file>