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7AE5C-414F-4045-863D-0AC6D33AEA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41BE3-7C2B-4E10-B6E8-2E958F245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D419D-AD3F-478F-AD84-4D4C5B4C4D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2024-04-26T19:27:21Z</dcterms:modified>
</cp:coreProperties>
</file>