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6148D-AC74-43FC-BD19-044058F899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A571C-76B1-41C5-8A35-35EEF97407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Society of Occupational Medicine.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7FEBC-FDB1-4A6F-98FB-7F3CDF9067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w1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67, Issue 2, 1 March 2017, Page 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https://doi.org/10.1093/occmed/kqw177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0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2024-04-26T06:14:29Z</dcterms:modified>
</cp:coreProperties>
</file>