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20481-1963-4F9A-92C6-2918950F35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3F0F7-B32C-4234-8CD6-600B6E71E7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EPA content of skin, in mol% total fatty acids, increases after 3 months supplementation with EPA, but not OA, *P &lt; 0.01. Solid columns are unexposed skin, hatched columns are skin at 1 h following exposure to UVR (2× MED). Data shown are mean ± SE; n = 7 in each supplementation group.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37992-4B68-4466-87BF-7B15C18FDC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erythemal threshold to UVR (minimal erythema dose, MED, in mJ/cm 2 ) rises after 3 months dietary supplementation with EPA, but not OA, *P &lt; 0.01. Data shown are mean ± SE; n = 14 in each supplementation group.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37992-4B68-4466-87BF-7B15C18FDC9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UVR-induced p53 expression in skin is reduced after 3 months supplementation with EPA but not OA, *P &lt; 0.01. Data shown are mean ± SD; n = 7 in each supplementation group.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37992-4B68-4466-87BF-7B15C18FDC9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comet assay in UVR-exposed PBL before and after dietary EPA and OA supplementation. Tail moment due to ex vivo UVR is reduced after supplementation with EPA (shaded columns), but not OA (open columns), *P &lt; 0.05 for the 30 mJ/cm 2 UVR dose. Data are mean ± SD; n = 7 in each supplementation group. Results are the mean of three samples taken on consecutive days in each subject.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37992-4B68-4466-87BF-7B15C18FDC9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g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arcin/bgg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arcin/bgg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arcin/bgg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2003, Pages 919–925,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https://doi.org/10.1093/carcin/bgg038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EPA content of skin, in mol% total fatty acids, increases after 3 months supplementation with EPA, but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9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2003, Pages 919–925,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https://doi.org/10.1093/carcin/bgg038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 The erythemal threshold to UVR (minimal erythema dose, MED, in mJ/cm </a:t>
            </a:r>
            <a:r>
              <a:rPr lang="en-US" altLang="en-US" b="0" baseline="30000"/>
              <a:t>2</a:t>
            </a:r>
            <a:r>
              <a:rPr lang="en-US" altLang="en-US" b="0"/>
              <a:t> ) rises after 3 months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21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2003, Pages 919–925,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https://doi.org/10.1093/carcin/bgg038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UVR-induced p53 expression in skin is reduced after 3 months supplementation with EPA but not OA,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419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2003, Pages 919–925,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https://doi.org/10.1093/carcin/bgg038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The comet assay in UVR-exposed PBL before and after dietary EPA and OA supplementation. Tail moment due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280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The EPA content of skin, in mol% total fatty acids, increases after 3 months supplementation with EPA, but ...</vt:lpstr>
      <vt:lpstr>Fig. 2.  The erythemal threshold to UVR (minimal erythema dose, MED, in mJ/cm 2 ) rises after 3 months ...</vt:lpstr>
      <vt:lpstr>Fig. 3. UVR-induced p53 expression in skin is reduced after 3 months supplementation with EPA but not OA, ...</vt:lpstr>
      <vt:lpstr>Fig. 4. The comet assay in UVR-exposed PBL before and after dietary EPA and OA supplementation. Tail moment due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2024-04-26T05:07:49Z</dcterms:modified>
</cp:coreProperties>
</file>