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3D1B25-D5D0-4802-B866-71E635AA95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BE862-6A3A-420E-A90D-7107D0EE62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F03AF-DA35-4BDD-B8CA-8E518691FC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2024-04-26T06:00:00Z</dcterms:modified>
</cp:coreProperties>
</file>