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B283975-3810-4E15-B0D5-CA9AA012E37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61D9C8-871D-4B59-9F45-472F2242552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Effects of intragastric (IG) 3 g/kg ethanol + intravenous (IV) solvent (4% Tween) (checked pattern), IG 0.9% NaCl + IV 30 mg/kg buprenorphine (BUP) (white), IG 0.9% NaCl + IV 30 mg/kg BUP/7.5 mg/kg naloxone (NLX) (horizontal lines), IG 3 g/kg ethanol + IV 30 mg/kg BUP (black), and IG 3 g/kg ethanol + IV 30 mg/kg BUP/7.5 mg/kg NLX (grey with vertical lines) on rat sedation (A), temperature (B) and plethysmography parameters including inspiratory time (C), expiratory time (D), tidal volume (E) and minute volume (F). Each group consisted of 6 rats. Values represent mean ± SEM of the areas under the curve (AUC) of each parameter between the time before injection and time 20 min post-injection. Comparisons were performed using ANOVA followed by multiple tests with Bonferroni’s correction. *P  &lt; .05, **P  &lt; .01,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Society of Toxicology.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40BD28D-FD4B-4DFF-B8B2-827DB80E364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Whole blood ethanol pharmacokinetics in the rat after the administration of intragastric 3g/kg ethanol (N = 17 rats). A non-linear mono-compartmental model with oral delay was used (dashed 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Society of Toxicology.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40BD28D-FD4B-4DFF-B8B2-827DB80E364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Whole blood buprenorphine pharmacokinetics in the rat after the administration of intragastric (IG) 0.9% NaCl + intravenous (IV) 30 mg/kg buprenorphine (BUP) (A), IG 0.9% NaCl + IV 30 mg/kg BUP/7.5 mg/kg naloxone (NLX) (B), IG 3 g/kg ethanol + IV 30 mg/kg BUP (C) and IG 3 g/kg ethanol + IV 30 mg/kg BUP/7.5 mg/kg NLX (D). A 2-compartmental model was used (dashed-line). Each group consisted of 6–8 rats.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Society of Toxicology.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40BD28D-FD4B-4DFF-B8B2-827DB80E364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Area under the curve of the norbuprenorphine (NBUP)-to-buprenorphine (BUP) concentration ratio in relation to the treatments received by rats: intragastric (IG) 0.9% NaCl + intravenous (IV) 30 mg/kg BUP, IG 0.9% NaCl + IV 30 mg/kg BUP/7.5 mg/kg naloxone (NLX), IG 3 g/kg ethanol + IV 30 mg/kg BUP and IG 3 g/kg ethanol + IV 30 mg/kg BUP/7.5 mg/kg NLX. Each group consisted of 6–8 rats.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Society of Toxicology.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40BD28D-FD4B-4DFF-B8B2-827DB80E3648}"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toxsci/kfw22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toxsci/kfw22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toxsci/kfw22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toxsci/kfw221"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Toxicol Sci</a:t>
            </a:r>
            <a:r>
              <a:rPr lang="en-US" altLang="en-US" sz="1000">
                <a:solidFill>
                  <a:srgbClr val="333333"/>
                </a:solidFill>
              </a:rPr>
              <a:t>, Volume 155, Issue 2, February 2017, Pages 389–399, </a:t>
            </a:r>
            <a:r>
              <a:rPr lang="en-US" altLang="en-US" sz="1000">
                <a:solidFill>
                  <a:srgbClr val="333333"/>
                </a:solidFill>
                <a:hlinkClick r:id="rId3"/>
              </a:rPr>
              <a:t>https://doi.org/10.1093/toxsci/kfw221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Effects of intragastric (IG) 3 g/kg ethanol + intravenous (IV) solvent (4% Tween) (checked pattern), IG 0.9%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86100" y="1371600"/>
            <a:ext cx="298408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Toxicol Sci</a:t>
            </a:r>
            <a:r>
              <a:rPr lang="en-US" altLang="en-US" sz="1000">
                <a:solidFill>
                  <a:srgbClr val="333333"/>
                </a:solidFill>
              </a:rPr>
              <a:t>, Volume 155, Issue 2, February 2017, Pages 389–399, </a:t>
            </a:r>
            <a:r>
              <a:rPr lang="en-US" altLang="en-US" sz="1000">
                <a:solidFill>
                  <a:srgbClr val="333333"/>
                </a:solidFill>
                <a:hlinkClick r:id="rId3"/>
              </a:rPr>
              <a:t>https://doi.org/10.1093/toxsci/kfw221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Whole blood ethanol pharmacokinetics in the rat after the administration of intragastric 3g/kg ethanol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7111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Toxicol Sci</a:t>
            </a:r>
            <a:r>
              <a:rPr lang="en-US" altLang="en-US" sz="1000">
                <a:solidFill>
                  <a:srgbClr val="333333"/>
                </a:solidFill>
              </a:rPr>
              <a:t>, Volume 155, Issue 2, February 2017, Pages 389–399, </a:t>
            </a:r>
            <a:r>
              <a:rPr lang="en-US" altLang="en-US" sz="1000">
                <a:solidFill>
                  <a:srgbClr val="333333"/>
                </a:solidFill>
                <a:hlinkClick r:id="rId3"/>
              </a:rPr>
              <a:t>https://doi.org/10.1093/toxsci/kfw221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Whole blood buprenorphine pharmacokinetics in the rat after the administration of intragastric (IG) 0.9%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02862"/>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Toxicol Sci</a:t>
            </a:r>
            <a:r>
              <a:rPr lang="en-US" altLang="en-US" sz="1000">
                <a:solidFill>
                  <a:srgbClr val="333333"/>
                </a:solidFill>
              </a:rPr>
              <a:t>, Volume 155, Issue 2, February 2017, Pages 389–399, </a:t>
            </a:r>
            <a:r>
              <a:rPr lang="en-US" altLang="en-US" sz="1000">
                <a:solidFill>
                  <a:srgbClr val="333333"/>
                </a:solidFill>
                <a:hlinkClick r:id="rId3"/>
              </a:rPr>
              <a:t>https://doi.org/10.1093/toxsci/kfw221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Area under the curve of the norbuprenorphine (NBUP)-to-buprenorphine (BUP) concentration ratio in relation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54200" y="1371600"/>
            <a:ext cx="543351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 1 Effects of intragastric (IG) 3 g/kg ethanol + intravenous (IV) solvent (4% Tween) (checked pattern), IG 0.9% ...</vt:lpstr>
      <vt:lpstr>FIG. 2 Whole blood ethanol pharmacokinetics in the rat after the administration of intragastric 3g/kg ethanol ...</vt:lpstr>
      <vt:lpstr>FIG. 3 Whole blood buprenorphine pharmacokinetics in the rat after the administration of intragastric (IG) 0.9% ...</vt:lpstr>
      <vt:lpstr>FIG. 4 Area under the curve of the norbuprenorphine (NBUP)-to-buprenorphine (BUP) concentration ratio in relation to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2024-09-20T04:11:53Z</dcterms:modified>
</cp:coreProperties>
</file>