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F8D2FF-70E1-4567-B868-441A1559A4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33DCDE-61DF-4CFC-A85B-70751751BD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one-dimensional transect through a portion of the map shown in Figure 4, showing the variation in orientation tuning height (•), tuning width (○) and the baseline signal (—). The transect passes through 3 singularities.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716DBD-B1A8-4E71-8034-3489C63A05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3.2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3, March 2003, Pages 225–238,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https://doi.org/10.1093/cercor/13.3.225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 </a:t>
            </a:r>
            <a:r>
              <a:rPr lang="en-US" altLang="en-US" b="0"/>
              <a:t>A one-dimensional transect through a portion of the map shown in Figure 4, showing the variation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 A one-dimensional transect through a portion of the map shown in Figure 4, showing the variation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2024-04-27T05:07:49Z</dcterms:modified>
</cp:coreProperties>
</file>