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045C-C8FF-4163-84E9-C5536EB433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A69234-374F-44B6-8CF7-1047168601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(A) Simplified summary of the structural results. COT: continent-ocean transition zone. COB: continent-ocean boundary. Intrusions*: Interpretation of crustal and sedimentary volcanic intrusions from short wavelength magnetic anomalies (see Fig. 3) interpolated along the negative magnetic anomaly (EGMA; East Greenland magnetic anomaly). Black lines show seismic profiles. Selected receiver locations are shown. Thin blue line shows the transect used to determine the half spreading rates (see below). Ocean spreading anomalies modified after Escher &amp; Pulvertaft (1995) (extended to north). Black areas mark onshore basalts. (B) Magnetic wiggle along blue transect in Fig. 13A. Ages after Cande &amp; Kent (1995). (C) Half spreading rates calculated for C24A-C21 are shown in blue. Black line shows average rift propagation velocity between C24A and C21 along their landward limits.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D562D-82C2-4ECF-867D-63E967FD9A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7.034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2, August 2007, Pages 580–604, </a:t>
            </a:r>
            <a:r>
              <a:rPr lang="en-US" altLang="en-US" sz="1000">
                <a:solidFill>
                  <a:srgbClr val="333333"/>
                </a:solidFill>
                <a:hlinkClick r:id="rId3"/>
              </a:rPr>
              <a:t>https://doi.org/10.1111/j.1365-246X.2007.03438.x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(A) Simplified summary of the structural results. COT: continent-ocean transition zone. COB: continent-ocean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(A) Simplified summary of the structural results. COT: continent-ocean transition zone. COB: continent-ocean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2024-04-26T19:33:20Z</dcterms:modified>
</cp:coreProperties>
</file>