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3E3846-8FC9-412C-8AF2-7AAF2C718E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DCAAF9-B8D4-4CC3-B2CD-A513B82EAD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peak frequencies in F0-response functions in F0-sensitive cells. Note that single- (A) double- (B) and multi-F0-tuning cells (C) tend to have peak F0s around cell BF (normalized F0 = 1) and/or one octave below (0.5).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7A5568-C2F7-4938-AF99-30B85F9C41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9, September 2005, Pages 1371–1383,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Distribution of peak frequencies in F0-response functions in F0-sensitive cells. Note that single-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Distribution of peak frequencies in F0-response functions in F0-sensitive cells. Note that single-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2024-04-26T20:11:37Z</dcterms:modified>
</cp:coreProperties>
</file>