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44C40-67D7-4C81-AC21-972BC4AA8D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D4919-0115-444D-8A6F-71683176CB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9207F-8EDB-4EB6-B2DC-4869C1E6D5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2024-04-26T19:04:04Z</dcterms:modified>
</cp:coreProperties>
</file>