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25DF2-01B3-4508-9CB9-080BE1856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E8B70-E951-47F1-8532-63C7DECFA1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SimTrek. (a) Software architecture. (b) Output panel screenshot.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CC758-AD73-4CC6-A1A9-47E1A46C2D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4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20, October 2010, Pages 2643–2644,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https://doi.org/10.1093/bioinformatics/btq477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SimTrek. (a) Software architecture. (b) Output panel screenshot.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27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Overview of SimTrek. (a) Software architecture. (b) Output panel screenshot.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2024-04-26T22:28:30Z</dcterms:modified>
</cp:coreProperties>
</file>