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8A6C9-6923-4465-928C-742A1632AE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206D8E-4860-46ED-9008-7C04E03A17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showing APID workflow example. Search query: ‘cdc28_yeast’ (box 1). Protein found with the text search (box 2) and its additional information (+info_prot). The found protein presents 229 protein partners and the filtered interactions (with iPfam validation and at least two methods) are show in next chart (box 3), that links to the graphical tool APIN where the corresponding interaction network can be visualized and explored in an interactive way. Each interaction also links to its additional information (+info_inter). The experimental methods that prove each interaction are indicated and the details about such methods for the protein pair CG23_YEAST and CDC28_YEAST are shown by clicking the corresponding number 4 (box 4). Each presented box corresponds to consecutive web pages in the APID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6AA7B-A5B7-46B5-BFE4-5BDEF8B56D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W298–W302, </a:t>
            </a:r>
            <a:r>
              <a:rPr lang="en-US" altLang="en-US" sz="1000">
                <a:solidFill>
                  <a:srgbClr val="333333"/>
                </a:solidFill>
                <a:hlinkClick r:id="rId3"/>
              </a:rPr>
              <a:t>https://doi.org/10.1093/nar/gkl128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showing APID workflow example. Search query: ‘cdc28_yeast’ (box 1). Protein found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showing APID workflow example. Search query: ‘cdc28_yeast’ (box 1). Protein found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2024-04-26T06:07:34Z</dcterms:modified>
</cp:coreProperties>
</file>