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A000D5-E453-4F6C-A95E-565BA73654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4300F-65BB-442E-8F92-FD5528BB32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ECE73-3B3D-4ADD-998C-CF57B8F0CE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2024-04-26T15:52:56Z</dcterms:modified>
</cp:coreProperties>
</file>