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2C7D54-0692-47F7-BD31-C66412A9DA3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76F597-1705-4187-957B-20DE698DDE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2B9D94-427B-45A6-9862-BB4E1E24624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2024-09-18T20:18:01Z</dcterms:modified>
</cp:coreProperties>
</file>