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CF152-152D-41A5-91CD-154D39F687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59FAF-308C-4CD3-A104-44CCC4605C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8DA3E-A201-4123-88B1-AD3C3EDF1B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2024-09-20T02:44:43Z</dcterms:modified>
</cp:coreProperties>
</file>