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A38B8-6E92-498F-AB35-6E5FF42AE1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4EAC0-C3B8-427F-948A-B3C96B6B9A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319E8-6DFF-4C78-90B8-7906C438DD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2024-05-11T03:06:50Z</dcterms:modified>
</cp:coreProperties>
</file>