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0960A3-8B7C-46ED-A90A-3C5FABC356F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F86E3B-6D51-451B-BD1B-3BD7A54DA17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Disease activity (SJC score, TJC score and VAS pain score) at entry and after 6 and 24 months relative to RF status at entry; RF negative (white), isolated IgM RF (hatched), and IgA RF±IgM RF (black). *P values were determined by multifactorial ANOVA and denote the overall significance of difference in each disease activity parameter between groups and over time. RF negative patients and patients with isolated elevation of IgM RF were analysed as one group and compared with IgA RF-positive patients. †P values were determined by one-way ANOVA at each evaluation.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British Society for Rheumatology.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BF1265-2AE7-4549-891D-DAA24BC1DD6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rheumatology/kei2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Rheumatology (Oxford)</a:t>
            </a:r>
            <a:r>
              <a:rPr lang="en-US" altLang="en-US" sz="1000">
                <a:solidFill>
                  <a:srgbClr val="333333"/>
                </a:solidFill>
              </a:rPr>
              <a:t>, Volume 45, Issue 6, June 2006, Pages 734–740, </a:t>
            </a:r>
            <a:r>
              <a:rPr lang="en-US" altLang="en-US" sz="1000">
                <a:solidFill>
                  <a:srgbClr val="333333"/>
                </a:solidFill>
                <a:hlinkClick r:id="rId3"/>
              </a:rPr>
              <a:t>https://doi.org/10.1093/rheumatology/kei240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Disease activity (SJC score, TJC score and VAS pain score) at entry and after 6 and 24 months relative to RF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Disease activity (SJC score, TJC score and VAS pain score) at entry and after 6 and 24 months relative to RF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2024-04-26T23:10:07Z</dcterms:modified>
</cp:coreProperties>
</file>