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8F06E-6234-43C4-AE82-A7EE24C4D4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F425-A303-4CED-AEE1-B59955145C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5505F-9239-4CD2-85D7-BA04424E2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2024-09-19T03:32:20Z</dcterms:modified>
</cp:coreProperties>
</file>