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A7F4AB-7573-4A91-A361-47A73D049A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C2AAD7-A1EC-48E0-896A-24A54C94283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97AF26-1CF6-4BEC-B154-5678205769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2024-09-20T05:05:07Z</dcterms:modified>
</cp:coreProperties>
</file>