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BB06BF-FC3F-4F58-BCB3-E69B7B1E3B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EC05C0-E977-4142-9EF8-0BA0E71D92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B1442C-B684-494F-A4AC-EDEE942E61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2024-05-08T15:27:23Z</dcterms:modified>
</cp:coreProperties>
</file>