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2E2E8-F487-4383-AFC1-03AF07A5F2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BD566-646A-48F6-8670-B342B8907F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0AED7-A54E-4BF2-A66E-D6474DFB5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2024-04-26T11:33:47Z</dcterms:modified>
</cp:coreProperties>
</file>