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A9DD55-58A4-49E9-8801-5C75E19225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CE767C-860B-487B-95DC-9BA81F03BE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B6C039-430F-49AE-9C91-B7037BF856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2024-04-27T02:06:39Z</dcterms:modified>
</cp:coreProperties>
</file>