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4E93FF-D012-4614-8E54-B5D5BB5CE5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F1ED4-AF14-4E16-96A6-8DFFDE857E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A5ECF-B843-4687-A302-6472E2134A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2024-04-26T19:05:20Z</dcterms:modified>
</cp:coreProperties>
</file>