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873CB4-75E9-4BE3-B335-46C47852A1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4F5188-ECBA-4A9E-B00F-8AA84046AD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DE95A4-0915-46DF-8391-129E32A3AE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2024-04-26T18:07:50Z</dcterms:modified>
</cp:coreProperties>
</file>