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CB54A-0218-4C78-853E-C4FBFAD204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1DA77-8BB0-439C-B80D-96323F71BE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a) the 1st versus 2nd and b) the 1st versus 3rd canonical discriminant variates based on the size-free multiple-group principal component scores for all specimens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0C4F9-B83A-47B9-9DE2-B29F6E4938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83, Issue 2, May 2002, Pages 370–380, &lt;a href='https://doi.org/10.1644/1545-1542(2002)0832.0.CO;2'&gt;https://doi.org/10.1644/1545-1542(2002)083</a:t>
            </a:r>
            <a:r>
              <a:rPr lang="en-US" altLang="en-US" sz="1000">
                <a:solidFill>
                  <a:srgbClr val="333333"/>
                </a:solidFill>
              </a:rPr>
              <a:t>2.0.CO;2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Scatter plots of a) the 1st versus 2nd and b) the 1st versus 3rd canonical discriminant variates based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Scatter plots of a) the 1st versus 2nd and b) the 1st versus 3rd canonical discriminant variates based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2024-04-26T17:41:42Z</dcterms:modified>
</cp:coreProperties>
</file>