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6CD9DA3-931A-4D33-A456-7B2B7AF0589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67F46D2-3AE8-45FC-9039-31B4578BD6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Summarized results of the prestimulus time–frequency analysis. (A) Time–frequency representation of the prestimulus interval at sensor level for the comparison between “fusion” and “unimodal” trials. Time 0 ms indicates the onset of mouth movement and audio stream. (B) Topography (14–30 Hz, −380 to −80 ms) of the positive beta-band cluster found in the prestimulus interval at sensor level for the comparison between fusion and unimodal trials. (C) DICS source projection of the beta-band effect found at sensor level. lSTG (left), precuneus (middle), and right middle frontal gyrus (right) were identified as possible generators of the beta-band effect. Displayed are t values of the comparison between trials with a “fusion” percept versus a “unimodal” percept masked for statistical significance.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B9D115-56AE-492B-8313-889FAD37D0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221–231,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Summarized results of the prestimulus time–frequency analysis. (A) Time–frequency representation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Summarized results of the prestimulus time–frequency analysis. (A) Time–frequency representation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2024-04-26T21:45:17Z</dcterms:modified>
</cp:coreProperties>
</file>