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F9CA84-95F7-481F-8D70-C8515AF3384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CFDBCD-3C7D-44A8-BE87-634302CACBB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Pressure vessel and needle probe schematic, with needle probe enlarged to show detail. Probe diameter is 1.6 mm, sample diameter is 41 mm, sample length is 133 mm, and the thermistor is located 50 mm below the top of the sample. Needle probe seals against an o-ring in the top end cap and is held in place with an external brace (not pictured).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Change in effective thermal conductivity, λeff, as pore water is replaced by methane hydrate. Increasing sediment porosity, ø (see Table 3), accentuates hydrate's effect on λeff, but the effect is less than ∼8 per cent even in fully-hydrate saturated, high-porosity sediment. Hydrate does not significantly impact sediment thermal conductivity.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Change in effective thermal diffusivity, κeff, as pore water is replaced by methane hydrate. Even for sediment porosities, φ (see Table 3), and hydrate saturations, Sh, of 35 per cent, methane hydrate increases κeff by more than 10 per cent. Hydrate can significantly increase the propagation rate of a thermal front from a heat source such as a conventional hydrocarbon well, potentially reducing nearby sediment strength (Briaud &amp; Chaouch 1997).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Change in effective specific heat, cpeff, as pore water is replaced by methane hydrate. For sediment porosities, φ (see Table 3), exceeding 35 per cent, and hydrate saturations, Sh, above 40 per cent, methane hydrate decreases cpeff by more than 10 per cent. Hydrate can significantly decrease the heat stored in hydrate-bearing sediment that is available for hydrate dissociation, reducing dissociation rates. This is particularly apparent at the high hydrate saturation characteristic of likely targets for methane production from hydrate and must be accounted for in production models (Moridis et al.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Measured temperature change for CH4 hydrate at 9.6°C, showing every 20th data point of the nearly 900 points used in the linear fit. From this log time plot, thermal conductivity is calculated from the linear slope, A. The extrapolated linear intercept, B, is used in determining thermal diffusivity.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Temperature dependence of thermal conductivity for sI hydrates (open symbols), sII hydrates (closed symbols and heavy line) and water (crosses). The error bar at 10°C represents our sample-to-sample variability of ±0.02 Wm−1 K−1. The thermal conductivity of methane hydrate is closer to water than ice; the latter has a thermal conductivity exceeding 2.2 Wm−1 K−1 (Waite et al. 2006).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CH4 hydrate thermal property dependence on temperature, measured at 31.5 MPa confining pressure.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CH4 hydrate thermal property dependence on pressure, measured at 14.4°C between 31.5 and 102 MPa confining pressure.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Transient initial temperature change for CH4 hydrate at 9.6°C. The short duration of transient heating limits data available (open circles) for the non-linear fit (solid curve) required for the thermal contact parameter, H (eq. 5). Low data acquisition rates further limit the number of data points, reducing the precision with which H and κ can be estimated (see Fig.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Temperature dependence of thermal diffusivity for sI CH4 hydrate. Improved uncertainty in our measurements (open circles) above 0°C is due to a 50 per cent increase in our data acquisition rate for measurements above 0°C. The error bar at 10°C represents our sample-to-sample variability of ±0.2 × 10−7 m2 s−1 The solid line is a fit through our data above 0°C (see Table 2). The dotted line is an extrapolated fit from deMartin's (2001)−128°C to −106°C data. The samples of Kumar et al. (2004) and Turner et al. (2005) include ∼30 per cent methane gas-filled porosity (diamonds).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Temperature dependence of specific heat for sI CH4 hydrate. Uncertainty in our measurements (open circles) is due primarily to the uncertainty in thermal diffusivity (see Fig. 5). The error bar at 0°C represents our sample-to-sample variability of ±100 J kg−1 K−1. The solid line is a fit through our data above 0°C (see Table 1). The dotted line is a cubic fit presented by Handa (1986) for CH4 hydrate measured between −188°C and −3°C (diamonds).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Typical sediment porosity, φ, and hydrate saturation, Sh, for sites in comparative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507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6EDE7-7850-41C4-9F74-A56A5E0D0D1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07.03382.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Pressure vessel and needle probe schematic, with needle probe enlarged to show detail. Probe diameter is 1.6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Change in effective thermal conductivity, λ</a:t>
            </a:r>
            <a:r>
              <a:rPr lang="en-US" altLang="en-US" b="0" baseline="-25000"/>
              <a:t>eff</a:t>
            </a:r>
            <a:r>
              <a:rPr lang="en-US" altLang="en-US" b="0"/>
              <a:t>, as pore water is replaced by methane hydrate.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680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Change in effective thermal diffusivity, κ</a:t>
            </a:r>
            <a:r>
              <a:rPr lang="en-US" altLang="en-US" b="0" baseline="-25000"/>
              <a:t>eff</a:t>
            </a:r>
            <a:r>
              <a:rPr lang="en-US" altLang="en-US" b="0"/>
              <a:t>, as pore water is replaced by methane hydrate. Even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6806"/>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Change in effective specific heat, c</a:t>
            </a:r>
            <a:r>
              <a:rPr lang="en-US" altLang="en-US" b="0" baseline="-25000"/>
              <a:t>peff</a:t>
            </a:r>
            <a:r>
              <a:rPr lang="en-US" altLang="en-US" b="0"/>
              <a:t>, as pore water is replaced by methane hydrate.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99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Measured temperature change for CH</a:t>
            </a:r>
            <a:r>
              <a:rPr lang="en-US" altLang="en-US" b="0" baseline="-25000"/>
              <a:t>4</a:t>
            </a:r>
            <a:r>
              <a:rPr lang="en-US" altLang="en-US" b="0"/>
              <a:t> hydrate at 9.6°C, showing every 20th data point of the nearly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324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Temperature dependence of thermal conductivity for sI hydrates (open symbols), sII hydrates (closed symbols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45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CH</a:t>
            </a:r>
            <a:r>
              <a:rPr lang="en-US" altLang="en-US" b="0" baseline="-25000"/>
              <a:t>4</a:t>
            </a:r>
            <a:r>
              <a:rPr lang="en-US" altLang="en-US" b="0"/>
              <a:t> hydrate thermal property dependence on temperature, measured at 31.5 MPa confining pressure.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17221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CH</a:t>
            </a:r>
            <a:r>
              <a:rPr lang="en-US" altLang="en-US" b="0" baseline="-25000"/>
              <a:t>4</a:t>
            </a:r>
            <a:r>
              <a:rPr lang="en-US" altLang="en-US" b="0"/>
              <a:t> hydrate thermal property dependence on pressure, measured at 14.4°C between 31.5 and 102 MPa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15900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Transient initial temperature change for CH</a:t>
            </a:r>
            <a:r>
              <a:rPr lang="en-US" altLang="en-US" b="0" baseline="-25000"/>
              <a:t>4</a:t>
            </a:r>
            <a:r>
              <a:rPr lang="en-US" altLang="en-US" b="0"/>
              <a:t> hydrate at 9.6°C. The short duration of transient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484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Temperature dependence of thermal diffusivity for sI CH</a:t>
            </a:r>
            <a:r>
              <a:rPr lang="en-US" altLang="en-US" b="0" baseline="-25000"/>
              <a:t>4</a:t>
            </a:r>
            <a:r>
              <a:rPr lang="en-US" altLang="en-US" b="0"/>
              <a:t> hydrate. Improved uncertainty in 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5765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Temperature dependence of specific heat for sI CH</a:t>
            </a:r>
            <a:r>
              <a:rPr lang="en-US" altLang="en-US" b="0" baseline="-25000"/>
              <a:t>4</a:t>
            </a:r>
            <a:r>
              <a:rPr lang="en-US" altLang="en-US" b="0"/>
              <a:t> hydrate. Uncertainty in our measurements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7086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2, May 2007, Pages 767–774, </a:t>
            </a:r>
            <a:r>
              <a:rPr lang="en-US" altLang="en-US" sz="1000">
                <a:solidFill>
                  <a:srgbClr val="333333"/>
                </a:solidFill>
                <a:hlinkClick r:id="rId3"/>
              </a:rPr>
              <a:t>https://doi.org/10.1111/j.1365-246X.2007.03382.x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Typical sediment porosity, φ, and hydrate saturation, S</a:t>
            </a:r>
            <a:r>
              <a:rPr lang="en-US" altLang="en-US" b="0" baseline="-25000"/>
              <a:t>h</a:t>
            </a:r>
            <a:r>
              <a:rPr lang="en-US" altLang="en-US" b="0"/>
              <a:t>, for sites in comparative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246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Pressure vessel and needle probe schematic, with needle probe enlarged to show detail. Probe diameter is 1.6 ...</vt:lpstr>
      <vt:lpstr>Figure 2. Measured temperature change for CH4 hydrate at 9.6°C, showing every 20th data point of the nearly ...</vt:lpstr>
      <vt:lpstr>Figure 3. Temperature dependence of thermal conductivity for sI hydrates (open symbols), sII hydrates (closed symbols ...</vt:lpstr>
      <vt:lpstr>Table 1. CH4 hydrate thermal property dependence on temperature, measured at 31.5 MPa confining pressure.
</vt:lpstr>
      <vt:lpstr>Table 2. CH4 hydrate thermal property dependence on pressure, measured at 14.4°C between 31.5 and 102 MPa ...</vt:lpstr>
      <vt:lpstr>Figure 4. Transient initial temperature change for CH4 hydrate at 9.6°C. The short duration of transient ...</vt:lpstr>
      <vt:lpstr>Figure 5. Temperature dependence of thermal diffusivity for sI CH4 hydrate. Improved uncertainty in our ...</vt:lpstr>
      <vt:lpstr>Figure 6. Temperature dependence of specific heat for sI CH4 hydrate. Uncertainty in our measurements (open ...</vt:lpstr>
      <vt:lpstr>Table 3. Typical sediment porosity, φ, and hydrate saturation, Sh, for sites in comparative study.
</vt:lpstr>
      <vt:lpstr>Figure 7. Change in effective thermal conductivity, λeff, as pore water is replaced by methane hydrate. ...</vt:lpstr>
      <vt:lpstr>Figure 8. Change in effective thermal diffusivity, κeff, as pore water is replaced by methane hydrate. Even ...</vt:lpstr>
      <vt:lpstr>Figure 9. Change in effective specific heat, cpeff, as pore water is replaced by methane hydrate.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2024-04-26T22:26:20Z</dcterms:modified>
</cp:coreProperties>
</file>