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27A8FC-18BB-49FC-B90A-F5BA173949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78E50-E717-42E2-A5A8-EF00CEEFC6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 world map in AFND showing the global allele frequencies of HLA B*57:01, which, for example, has been associated with adverse reactions to abacavir; (B) a query of KDDB for populations/studies in which associations between KIR genotypes have been made with Type 1 diabetes; (C) a heat map view of several populations in the HLA epitope database (filtered by epitopes from ‘locus A+B’); (D) a drug report in AFND showing all association data for carbamazepine.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32EBB-6FF0-4772-A43F-8947669865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u11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43, Issue D1, 28 January 2015, Pages D784–D788,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https://doi.org/10.1093/nar/gku1166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A world map in AFND showing the global allele frequencies of HLA B*57:01, which, for example, has been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70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A world map in AFND showing the global allele frequencies of HLA B*57:01, which, for example, has been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2024-04-26T19:44:47Z</dcterms:modified>
</cp:coreProperties>
</file>