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3DCD65-ED91-45CB-86D6-F8A7ED1F83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01EAC0-4886-4106-8376-DFD2934D59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Slowing down and its indicators in a destabilizing system. Here, the position of the ball indicates the state of the system which is subject to random perturbations. The minima in the stability landscape are stable states. If the system is far from the bifurcation (A) it is more stable than close to the bifurcation (B). Far from the bifurcation, the system recovers quickly from a perturbation (C), and its variability in the steady state is small and fast (D). Close to the perturbation, the recovery is slow (E), and as a consequence, the variability shows long excursions from the mean and has larger total magnitude (F) (adapted from Scheffer et al., 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69A20D-143D-4B00-98C2-B8C3DDD177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limsys/dzw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Dyn Stat Clim Syst</a:t>
            </a:r>
            <a:r>
              <a:rPr lang="en-US" altLang="en-US" sz="1000">
                <a:solidFill>
                  <a:srgbClr val="333333"/>
                </a:solidFill>
              </a:rPr>
              <a:t>, Volume 1, Issue 1, 2016, dzw004, </a:t>
            </a:r>
            <a:r>
              <a:rPr lang="en-US" altLang="en-US" sz="1000">
                <a:solidFill>
                  <a:srgbClr val="333333"/>
                </a:solidFill>
                <a:hlinkClick r:id="rId3"/>
              </a:rPr>
              <a:t>https://doi.org/10.1093/climsys/dzw004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Slowing down and its indicators in a destabilizing system. Here, the position of the ball indicates the state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Slowing down and its indicators in a destabilizing system. Here, the position of the ball indicates the state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2024-04-26T06:22:34Z</dcterms:modified>
</cp:coreProperties>
</file>