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040206-5CB2-410B-9323-8EBDF2AD9D2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8E1E099-CA51-490B-8718-4F4D9302832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Conceptual Model of the Congruency of Appeal and Political Ideology on Sustainability Effects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B1.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Individualizing Appeal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B2.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Binding Appeal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B3.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Control Appeal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1: Simple Slopes of Appeal Type by Political Ideology on Recycling Intentions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2: Simple Slopes of Appeal Type by Political Ideology on Weekly Recycling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2: Appeal Type by Political Ideology Over Time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3: Simple Slopes of Appeal Type by Political Ideology on Fluency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3: Mediation Model of Appeal Type by Political Ideology to Recycling Intentions through Fluency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4: Simple Slopes of Appeal Type by Political Ideology on Fluency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Individualizing Appeal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Binding Appeal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911B78-CF51-4FC4-8CB3-2CCF92AF57D8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86/6706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Conceptual Model of the Congruency of Appeal and Political Ideology on Sustainability Effects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307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B1. </a:t>
            </a:r>
            <a:r>
              <a:rPr lang="en-US" altLang="en-US" b="0"/>
              <a:t>Individualizing Appeal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92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B2. </a:t>
            </a:r>
            <a:r>
              <a:rPr lang="en-US" altLang="en-US" b="0"/>
              <a:t>Binding Appeal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653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B3. </a:t>
            </a:r>
            <a:r>
              <a:rPr lang="en-US" altLang="en-US" b="0"/>
              <a:t>Control Appeal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998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Study 1: Simple Slopes of Appeal Type by Political Ideology on Recycling Intentions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0900" y="1371600"/>
            <a:ext cx="48925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Study 2: Simple Slopes of Appeal Type by Political Ideology on Weekly Recycling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71160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Study 2: Appeal Type by Political Ideology Over Time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156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Study 3: Simple Slopes of Appeal Type by Political Ideology on Fluency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46300" y="1371600"/>
            <a:ext cx="48541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Study 3: Mediation Model of Appeal Type by Political Ideology to Recycling Intentions through Fluency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373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Study 4: Simple Slopes of Appeal Type by Political Ideology on Fluency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355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A1. </a:t>
            </a:r>
            <a:r>
              <a:rPr lang="en-US" altLang="en-US" b="0"/>
              <a:t>Individualizing Appeal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869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40, Issue 2, 1 August 2013, Pages 350–367,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https://doi.org/10.1086/670610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A2. </a:t>
            </a:r>
            <a:r>
              <a:rPr lang="en-US" altLang="en-US" b="0"/>
              <a:t>Binding Appeal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998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36</Paragraphs>
  <Slides>12</Slides>
  <Notes>12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13_Office Theme</vt:lpstr>
      <vt:lpstr>Figure 1. Conceptual Model of the Congruency of Appeal and Political Ideology on Sustainability Effects
</vt:lpstr>
      <vt:lpstr>Figure 2. Study 1: Simple Slopes of Appeal Type by Political Ideology on Recycling Intentions
</vt:lpstr>
      <vt:lpstr>Figure 3. Study 2: Simple Slopes of Appeal Type by Political Ideology on Weekly Recycling
</vt:lpstr>
      <vt:lpstr>Figure 4. Study 2: Appeal Type by Political Ideology Over Time
</vt:lpstr>
      <vt:lpstr>Figure 5. Study 3: Simple Slopes of Appeal Type by Political Ideology on Fluency
</vt:lpstr>
      <vt:lpstr>Figure 6. Study 3: Mediation Model of Appeal Type by Political Ideology to Recycling Intentions through Fluency
</vt:lpstr>
      <vt:lpstr>Figure 7. Study 4: Simple Slopes of Appeal Type by Political Ideology on Fluency
</vt:lpstr>
      <vt:lpstr>Figure A1. Individualizing Appeal
</vt:lpstr>
      <vt:lpstr>Figure A2. Binding Appeal
</vt:lpstr>
      <vt:lpstr>Figure B1. Individualizing Appeal
</vt:lpstr>
      <vt:lpstr>Figure B2. Binding Appeal
</vt:lpstr>
      <vt:lpstr>Figure B3. Control Appeal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2024-04-26T18:09:37Z</dcterms:modified>
</cp:coreProperties>
</file>