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6DD022-9C02-4E5B-AB6F-4F21927B2E9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CC1B97-5CA3-4AB6-A904-1F039E4495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388342-3A97-45E3-8C59-B1AAE0CBA5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2024-04-26T23:43:40Z</dcterms:modified>
</cp:coreProperties>
</file>