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9EEBD-3A54-461E-AFF2-1AED04BF41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5B0DE-86CB-4928-BC82-B6AACB8D77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5DE62-AB8C-4234-A326-6E96F4C3DA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2024-04-26T06:25:52Z</dcterms:modified>
</cp:coreProperties>
</file>