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CE56F6-C68C-4BDF-B9E3-DF7286B838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33BD2-9BEC-4E6B-8013-1803C7BAB5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D0;t0-t20;log10hepatitis C virus (HCV) RNA value (logarithmic decline in HCV RNA level 2 days after the start of treatment) and biochemical parameters. A, D0;t0-t20;log10HCV RNA values for patients with different levels (by quartile) of γ-glutamyl transpeptidase (GGT). B, Correlation between D0;t0-t20;log10HCV RNA value and baseline alanine aminotransferase (ALT) level. ULN, upper limit of normal. C, Correlation between D0;t0-t20;log10HCV RNA value and baseline serum insulin level.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7661E6-6C55-4C66-AF62-5D0D1B7F16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008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4, 15 August 2009, Pages 498–506,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https://doi.org/10.1086/600887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Relationship between D</a:t>
            </a:r>
            <a:r>
              <a:rPr lang="en-US" altLang="en-US" b="0" baseline="30000"/>
              <a:t>0;t</a:t>
            </a:r>
            <a:r>
              <a:rPr lang="en-US" altLang="en-US" b="0"/>
              <a:t>0</a:t>
            </a:r>
            <a:r>
              <a:rPr lang="en-US" altLang="en-US" b="0" baseline="30000"/>
              <a:t>-t</a:t>
            </a:r>
            <a:r>
              <a:rPr lang="en-US" altLang="en-US" b="0"/>
              <a:t>2</a:t>
            </a:r>
            <a:r>
              <a:rPr lang="en-US" altLang="en-US" b="0" baseline="30000"/>
              <a:t>0;</a:t>
            </a:r>
            <a:r>
              <a:rPr lang="en-US" altLang="en-US" b="0"/>
              <a:t>log</a:t>
            </a:r>
            <a:r>
              <a:rPr lang="en-US" altLang="en-US" b="0" baseline="-25000"/>
              <a:t>10</a:t>
            </a:r>
            <a:r>
              <a:rPr lang="en-US" altLang="en-US" b="0"/>
              <a:t>hepatitis C virus (HCV) 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Relationship between D0;t0-t20;log10hepatitis C virus (HCV) 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2024-04-26T03:39:32Z</dcterms:modified>
</cp:coreProperties>
</file>