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BAAD6-ECC0-4F63-9EFA-219D256D03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81F52-CE20-4E75-AEF5-872B5BAF9A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1928C-B784-44A4-B21E-697450D3BC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2024-04-26T03:38:58Z</dcterms:modified>
</cp:coreProperties>
</file>