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C418A5-7AD7-4C17-93FA-2818C57764B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D8518BD-0492-43FA-B6FA-8A87C708AF3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Biopsy of Patient 1 revealing medial calcium deposition.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CE46FEA-26F7-4597-A005-D8814DD17E4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Patient 1 before ( A ) and 18 months after ( B ) stem cell transplant.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CE46FEA-26F7-4597-A005-D8814DD17E4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SLE serologies before and after HSCT. ( A ) Anti-dsDNA titer of Patient 1. ( B ) Anti-dsDNA titer of Patient 2. ( C ) ANA titer of Patient 3 (anti-dsDNA undetectable at all time points).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CE46FEA-26F7-4597-A005-D8814DD17E4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Patient 2's right medial calf before ( A ) and 1 year after ( B ) HSCT.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CE46FEA-26F7-4597-A005-D8814DD17E4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Patient 3's biopsy of calcinosis universalis, showing dermal calcium deposition ( A ), without vessel deposition (inset B ).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CE46FEA-26F7-4597-A005-D8814DD17E4F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Patient 3: right arm with calcinosis universalis before ( A ), and 1 year after ( B ) HSCT. Discoloration persisted, but many tumoural calcinoses resorbed and no new lesions developed.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2008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CE46FEA-26F7-4597-A005-D8814DD17E4F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dt/gfn0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dt/gfn0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dt/gfn0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ndt/gfn0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ndt/gfn0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ndt/gfn0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8, August 2008, Pages 2679–2684,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https://doi.org/10.1093/ndt/gfn036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Biopsy of Patient 1 revealing medial calcium deposition.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169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8, August 2008, Pages 2679–2684,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https://doi.org/10.1093/ndt/gfn036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Patient 1 before ( A ) and 18 months after ( B ) stem cell transplant.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615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8, August 2008, Pages 2679–2684,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https://doi.org/10.1093/ndt/gfn036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SLE serologies before and after HSCT. ( A ) Anti-dsDNA titer of Patient 1. ( B ) Anti-dsDNA titer of Patient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35300" y="1371600"/>
            <a:ext cx="30758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8, August 2008, Pages 2679–2684,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https://doi.org/10.1093/ndt/gfn036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Patient 2's right medial calf before ( A ) and 1 year after ( B ) HSCT.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3973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8, August 2008, Pages 2679–2684,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https://doi.org/10.1093/ndt/gfn036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Patient 3's biopsy of calcinosis universalis, showing dermal calcium deposition ( A ), without vessel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185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23, Issue 8, August 2008, Pages 2679–2684,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https://doi.org/10.1093/ndt/gfn036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 </a:t>
            </a:r>
            <a:r>
              <a:rPr lang="en-US" altLang="en-US" b="0"/>
              <a:t>Patient 3: right arm with calcinosis universalis before ( A ), and 1 year after ( B ) HSCT. Discoloration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4099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 Biopsy of Patient 1 revealing medial calcium deposition.
</vt:lpstr>
      <vt:lpstr>Fig. 2 Patient 1 before ( A ) and 18 months after ( B ) stem cell transplant. 
</vt:lpstr>
      <vt:lpstr>Fig. 3 SLE serologies before and after HSCT. ( A ) Anti-dsDNA titer of Patient 1. ( B ) Anti-dsDNA titer of Patient ...</vt:lpstr>
      <vt:lpstr>Fig. 4 Patient 2's right medial calf before ( A ) and 1 year after ( B ) HSCT. 
</vt:lpstr>
      <vt:lpstr>Fig. 5 Patient 3's biopsy of calcinosis universalis, showing dermal calcium deposition ( A ), without vessel ...</vt:lpstr>
      <vt:lpstr>Fig. 6 Patient 3: right arm with calcinosis universalis before ( A ), and 1 year after ( B ) HSCT. Discoloration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2024-09-20T10:55:29Z</dcterms:modified>
</cp:coreProperties>
</file>