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4E118-0A0F-499D-9B18-3D05990ADC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BD4043-2729-4278-8848-39DB18A3D32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benefit of pollen feeding to hatchling T. a. sinensis nymphs raised on experimental diets until first molt (treatment groups defined in text). Bars indicate mean and 95% confidence interval for each group. (A) Number of days from egg hatch to first molt. (B) Gain in dry body mass (mg) above dry mass mean of 20 nymphs weighed at hatch. Treatment groups based on diet: P =pollen only; F =flies only; FP =flies +pollen; FF =flies only, ad libitum; FFP =flies ad libitum +pollen. Treatments that share the same lower case letter are not significantly different (Tukey’s HSD comparisons among means).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5B3BD-2B64-439D-9111-B5D2C9052C6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Fecundity of adult T. a. sinensis in two laboratory treatment groups, nonpollen (n = 6) and pollen (n = 5) compared with mantids in the field (n = 6) from the same year cohort. Bars indicate mean and 95% confidence interval for each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5B3BD-2B64-439D-9111-B5D2C9052C6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Adult female mantid, T. a. sinensis, eating honey bee, Apis mellifera. A mantid will normally consume the entire bee, including pollen sacs, but excepting wings.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Entomological Society of AmericaThis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15B3BD-2B64-439D-9111-B5D2C9052C61}"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603/0046-225X-32.4.88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603/0046-225X-32.4.88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603/0046-225X-32.4.881"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32, Issue 4, 1 August 2003, Pages 881–885, </a:t>
            </a:r>
            <a:r>
              <a:rPr lang="en-US" altLang="en-US" sz="1000">
                <a:solidFill>
                  <a:srgbClr val="333333"/>
                </a:solidFill>
                <a:hlinkClick r:id="rId3"/>
              </a:rPr>
              <a:t>https://doi.org/10.1603/0046-225X-32.4.881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benefit of pollen feeding to hatchling T. a. sinensis nymphs raised on experimental diets until first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245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32, Issue 4, 1 August 2003, Pages 881–885, </a:t>
            </a:r>
            <a:r>
              <a:rPr lang="en-US" altLang="en-US" sz="1000">
                <a:solidFill>
                  <a:srgbClr val="333333"/>
                </a:solidFill>
                <a:hlinkClick r:id="rId3"/>
              </a:rPr>
              <a:t>https://doi.org/10.1603/0046-225X-32.4.881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Fecundity of adult T. a. sinensis in two laboratory treatment groups, nonpollen (n = 6) and pollen (n = 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5155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32, Issue 4, 1 August 2003, Pages 881–885, </a:t>
            </a:r>
            <a:r>
              <a:rPr lang="en-US" altLang="en-US" sz="1000">
                <a:solidFill>
                  <a:srgbClr val="333333"/>
                </a:solidFill>
                <a:hlinkClick r:id="rId3"/>
              </a:rPr>
              <a:t>https://doi.org/10.1603/0046-225X-32.4.881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Adult female mantid, T. a. sinensis, eating honey bee, Apis mellifera. A mantid will normally consume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The benefit of pollen feeding to hatchling T. a. sinensis nymphs raised on experimental diets until first ...</vt:lpstr>
      <vt:lpstr>Fig. 2. Fecundity of adult T. a. sinensis in two laboratory treatment groups, nonpollen (n = 6) and pollen (n = 5) ...</vt:lpstr>
      <vt:lpstr>Fig. 3. Adult female mantid, T. a. sinensis, eating honey bee, Apis mellifera. A mantid will normally consume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2024-04-26T22:46:21Z</dcterms:modified>
</cp:coreProperties>
</file>