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928CAA-1354-4AA9-A5BD-0299DA0D64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61C3C2-72DF-4376-A7DA-2CAE742E51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Mislocalization and secretion impairment of CHGBP413L and CHGBH230R variants in vitro. (A) Co-localization of the higher fractions of CHGBL413 and CHGBR230 variants with trans-Golgi marker (TGN38) in Neuro2a cells, with or without co-transfection with SOD1G93A. Arrowheads indicate CHGB accumulation merged with TGN38. Double arrowheads indicate CHGB accumulation separated with TGN38. The percentages of CHGB vesicles merged with TGN-38 marker were analyzed. Data are mean ±SEM (N = more than 40 cells each). #P &lt; 0.05, ##P &lt; 0.01 in post-ANOVA Turkey test (same for C). (B) Mis-localization of CHGBL413 and CHGBR230 variants with synaptic vesicles marker (synaptophysin) in context of SOD1G93A expression. Arrowheads indicate CHGB accumulation merged with synaptophysin. Double arrowheads indicate CHGB accumulation not merged with synaptophysin. Scale bars, 10 µm. (C) Impaired promotion of CHGBL413 and CHGBR230 variants for mutant SOD1 secretion in cultured cells. Concentrated culture medium was immunoblotted using anti-HA or anti-SOD1 antibody. Densitometry of CHGB or SOD1G93A were analyzed. The values (mean ±SEM, N = 3) represent the ratio compared to control (Lane 1 = control for SOD1, Lane2 = control for CHGB).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73E7B7-4D63-418D-BCD4-A1E7CB7B247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21, 1 November 2016, Pages 4771–4786, </a:t>
            </a:r>
            <a:r>
              <a:rPr lang="en-US" altLang="en-US" sz="1000">
                <a:solidFill>
                  <a:srgbClr val="333333"/>
                </a:solidFill>
                <a:hlinkClick r:id="rId3"/>
              </a:rPr>
              <a:t>https://doi.org/10.1093/hmg/ddw304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Mislocalization and secretion impairment of CHGB</a:t>
            </a:r>
            <a:r>
              <a:rPr lang="en-US" altLang="en-US" b="0" baseline="30000"/>
              <a:t>P413L</a:t>
            </a:r>
            <a:r>
              <a:rPr lang="en-US" altLang="en-US" b="0"/>
              <a:t> and CHGB</a:t>
            </a:r>
            <a:r>
              <a:rPr lang="en-US" altLang="en-US" b="0" baseline="30000"/>
              <a:t>H230R</a:t>
            </a:r>
            <a:r>
              <a:rPr lang="en-US" altLang="en-US" b="0"/>
              <a:t> variants in vitro.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Mislocalization and secretion impairment of CHGBP413L and CHGBH230R variants in vitro.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2024-04-26T05:08:06Z</dcterms:modified>
</cp:coreProperties>
</file>