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312EBE-CB2D-4E56-B480-EA9139E39C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DE21DD-EBF3-45E8-970D-0DF75565BD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TI mutation frequency map of head lice collected in the United States. Each pie chart shows zygosity proportions of head lice collected from one or two locations. Proportions of homozygous resistant lice are represented in red, heterozygous lice are orange, and homozygous susceptible lice are yellow. The locations, number of collection sites, and collection year given in red indicate the collections made before 2008. Pie charts that are boxed indicate those states that were sampled at least twice from 1999 to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9A2DE-F9BD-4017-900F-DE794A7B138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TI mutation frequency map of head lice collected in Canada. Each pie chart shows zygosity proportions of head lice collected from one or two locations. Proportions of homozygous resistant lice are represented in red, heterozygous lice are orange, and homozygous susceptible lice are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9A2DE-F9BD-4017-900F-DE794A7B138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03/ME131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03/ME131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51, Issue 2, 1 March 2014, Pages 450–457, </a:t>
            </a:r>
            <a:r>
              <a:rPr lang="en-US" altLang="en-US" sz="1000">
                <a:solidFill>
                  <a:srgbClr val="333333"/>
                </a:solidFill>
                <a:hlinkClick r:id="rId3"/>
              </a:rPr>
              <a:t>https://doi.org/10.1603/ME13139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TI mutation frequency map of head lice collected in the United States. Each pie chart shows zygosity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99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51, Issue 2, 1 March 2014, Pages 450–457, </a:t>
            </a:r>
            <a:r>
              <a:rPr lang="en-US" altLang="en-US" sz="1000">
                <a:solidFill>
                  <a:srgbClr val="333333"/>
                </a:solidFill>
                <a:hlinkClick r:id="rId3"/>
              </a:rPr>
              <a:t>https://doi.org/10.1603/ME13139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TI mutation frequency map of head lice collected in Canada. Each pie chart shows zygosity proportions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696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The TI mutation frequency map of head lice collected in the United States. Each pie chart shows zygosity ...</vt:lpstr>
      <vt:lpstr>Fig. 2. The TI mutation frequency map of head lice collected in Canada. Each pie chart shows zygosity proportions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2024-04-26T06:23:25Z</dcterms:modified>
</cp:coreProperties>
</file>