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EB3A4D-2D3B-4743-A2F1-CF784AC9C2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7DD8D-B1D1-469C-9A67-6DE61AF873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plot of average PIB-PET scores and a fitted smoothed curve of the distribution. The cutoff point of 1.6 (red vertical line) was derived to optimally separate the data of the bimodal distribution into PIB-PET(+) and PIB-PET(−)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8A6B6F-8E51-466F-96E1-BC885724C5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1993–2004,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Frequency plot of average PIB-PET scores and a fitted smoothed curve of the distribution. The cutoff point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Frequency plot of average PIB-PET scores and a fitted smoothed curve of the distribution. The cutoff point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2024-04-26T23:09:32Z</dcterms:modified>
</cp:coreProperties>
</file>