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8A57E-A0EE-44C6-94FB-8DAF428F94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50460A-702E-4957-9490-3E00B3A47B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methods used in dental arch measurements. Maxillary and mandibular arch length (L): arch length measured from the extreme labial surfaces of the incisors perpendicular to a line indicating the extreme distal point of the first primary molars or the second premolars. Maxillary and mandibular arch breadth: a line connecting the crown tips of the canines (W1), the mesiolingual cusps of the primary first (W2) and second (W3) molars and the permanent first molars (W4), and the lingual cusps of the first permanent premolars (W2) or the second permanent premolars (W3).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B169D4-ECDD-4972-9F57-A3DD3B1C50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Box plot presentation of measurements of (a) overjet, (b) overbite, (c) maxillary intercanine width, and (d) mandibular arch length in control, snoring, and obstructive sleep apnoea (OSA) children and the significances of the difference (multiple comparisons test according to Duncan's method, *P &lt; 0.05, **P &lt; 0.01, ***P &lt; 0.001). Each box plot represents the median and 25th and 75th percentile.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B169D4-ECDD-4972-9F57-A3DD3B1C501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n06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jo/cjn06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31, Issue 2, April 2009, Pages 160–167, </a:t>
            </a:r>
            <a:r>
              <a:rPr lang="en-US" altLang="en-US" sz="1000">
                <a:solidFill>
                  <a:srgbClr val="333333"/>
                </a:solidFill>
                <a:hlinkClick r:id="rId3"/>
              </a:rPr>
              <a:t>https://doi.org/10.1093/ejo/cjn061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methods used in dental arch measurements. Maxillary and mandibular arch length (L): arch length measured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6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31, Issue 2, April 2009, Pages 160–167, </a:t>
            </a:r>
            <a:r>
              <a:rPr lang="en-US" altLang="en-US" sz="1000">
                <a:solidFill>
                  <a:srgbClr val="333333"/>
                </a:solidFill>
                <a:hlinkClick r:id="rId3"/>
              </a:rPr>
              <a:t>https://doi.org/10.1093/ejo/cjn061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Box plot presentation of measurements of (a) overjet, (b) overbite, (c) maxillary intercanine width, and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63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methods used in dental arch measurements. Maxillary and mandibular arch length (L): arch length measured ...</vt:lpstr>
      <vt:lpstr>Figure 2 Box plot presentation of measurements of (a) overjet, (b) overbite, (c) maxillary intercanine width, and (d)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2024-04-26T05:24:29Z</dcterms:modified>
</cp:coreProperties>
</file>