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59A72-6654-4C44-89E2-270821FA09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4C58A-DD42-4BD5-BE38-B32C6F2DC8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02BC9-3929-4796-8932-B2C7151435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2024-04-26T20:47:56Z</dcterms:modified>
</cp:coreProperties>
</file>