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5102A-3431-44B0-B731-600D6CAAB2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518D7-DC9D-421F-A12F-F636D04084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2BD53-7A79-4DE5-90E5-D0F78944E6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2024-04-26T04:02:00Z</dcterms:modified>
</cp:coreProperties>
</file>