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A91192-3F24-4E3C-8BA4-7704C7FE32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5779D2-474F-453A-9634-9D0E68ADCA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Study 2. Movement pair. Downward versus sideward errors. Grand average response-locked waveforms at FCz (negative polarity is plotted upward). The early Pe but not the ERN was greater on sideward than on downward errors. To the right are topographic maps of error ERPs (downward errors on top). ERN maps show the mean amplitude between −20 and 80 ms, early Pe maps show the mean amplitude between 80 and 180 ms, and late Pe maps show the mean amplitude between 300 and 400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A9F3B3-F858-4255-8F69-4F22B701DE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414–425, </a:t>
            </a:r>
            <a:r>
              <a:rPr lang="en-US" altLang="en-US" sz="1000">
                <a:solidFill>
                  <a:srgbClr val="333333"/>
                </a:solidFill>
                <a:hlinkClick r:id="rId3"/>
              </a:rPr>
              <a:t>https://doi.org/10.1093/cercor/bhs323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Study 2. Movement pair. Downward versus sideward errors. Grand average response-locked waveforms at FCz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Study 2. Movement pair. Downward versus sideward errors. Grand average response-locked waveforms at FCz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2024-04-26T10:02:31Z</dcterms:modified>
</cp:coreProperties>
</file>