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88EB8-1314-48F2-9978-544C163E0C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EE21A6-D6DC-4E22-97C5-9C978A7DAD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network graphic output of the BioMart enrichment tool. The Gene Ontology (GO) enrichment analysis was performed using BED file containing human data. This tool is also accessible through web services (Java version only). The programmatic access complies with a standard BioMart interface: dataset, filter and attribute.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C60C7B-ABC3-40DB-98DB-2373A42ADE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W1, 1 July 2015, Pages W589–W598, </a:t>
            </a:r>
            <a:r>
              <a:rPr lang="en-US" altLang="en-US" sz="1000">
                <a:solidFill>
                  <a:srgbClr val="333333"/>
                </a:solidFill>
                <a:hlinkClick r:id="rId3"/>
              </a:rPr>
              <a:t>https://doi.org/10.1093/nar/gkv350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network graphic output of the BioMart enrichment tool. The Gene Ontology (GO) enrichment analysis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network graphic output of the BioMart enrichment tool. The Gene Ontology (GO) enrichment analysis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2024-09-19T01:03:35Z</dcterms:modified>
</cp:coreProperties>
</file>