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7A6DAD2-5CE4-455C-9F7B-72D9D2CF491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D0FEC71-9CC5-499C-AE07-8048C5B66A0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The network graphic output of the BioMart enrichment tool. The Gene Ontology (GO) enrichment analysis was performed using BED file containing human data. This tool is also accessible through web services (Java version only). The programmatic access complies with a standard BioMart interface: dataset, filter and attribute.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2015. Published by Oxford University Press on behalf of Nucleic Acids Research.This is an Open Access article distributed under the terms of the Creative Commons Attribution License (http://creativecommons.org/licenses/by/4.0/),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E0D5ABD-5123-4A88-AAD2-79FB54A03839}"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v35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43, Issue W1, 1 July 2015, Pages W589–W598, </a:t>
            </a:r>
            <a:r>
              <a:rPr lang="en-US" altLang="en-US" sz="1000">
                <a:solidFill>
                  <a:srgbClr val="333333"/>
                </a:solidFill>
                <a:hlinkClick r:id="rId3"/>
              </a:rPr>
              <a:t>https://doi.org/10.1093/nar/gkv350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The network graphic output of the BioMart enrichment tool. The Gene Ontology (GO) enrichment analysis was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The network graphic output of the BioMart enrichment tool. The Gene Ontology (GO) enrichment analysis was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2024-09-20T06:03:46Z</dcterms:modified>
</cp:coreProperties>
</file>