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50B861-A109-4219-8BEE-B0D98215F1D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B6F9A5-5AA7-4040-BCF1-8560DFCD66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Map of Hungary showing the locations of the 35 centres. The PTs detected in each centre are presented in brackets.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British Society for Antimicrobial Chemotherapy.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AE5CDB-BC98-4691-82EF-5D1ECAB0B9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n2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62, Issue 5, November 2008, Pages 978–985,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https://doi.org/10.1093/jac/dkn287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Map of Hungary showing the locations of the 35 centres. The PTs detected in each centre are presented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Map of Hungary showing the locations of the 35 centres. The PTs detected in each centre are presented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2024-04-26T18:05:49Z</dcterms:modified>
</cp:coreProperties>
</file>