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CA48D-5BFF-4834-B3D2-F55738340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DA54F-38D9-4D66-8C88-9CD0EB2FA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7. Mean ± SEM values for numerical density of GABA-positive cells in the different laminae of the olfactory bulb of E15 mice in the four experimental groups. GCL = glomerular cell layer; MCL/EPL = mitral cell layer and external plexiform layer; PGL/NL = periglomerular layer and nerve layer. The differences among the 4 groups were not statistically significant (P &gt; 0.05). Sections from 5–7 brains were analyzed for each experimental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683E6-682E-4E77-A2B9-286ACAF4DF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665–675,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7. Mean ± SEM values for numerical density of GABA-positive cells in the different laminae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7. Mean ± SEM values for numerical density of GABA-positive cells in the different laminae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2024-04-27T00:13:17Z</dcterms:modified>
</cp:coreProperties>
</file>