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FAC83-5FCC-4C64-A9D1-6E60152A63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7D788-6FFC-4107-89F7-522130DCD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Cancer of the lung and bronchus:
Surveillance, Epidemiology, and End Results (SEER)1 incidence rates+ by histologic type, sex, race, and
ethnicity, all ages, 1973-1996.1See1 for explanation of SEER (see also text);
+rates are age adjusted to the 1970 U.S. standard
million population; rates are based on 3-year groups except for the first group of large-cell data,
which is based on data from 1977 through 1978.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8EBE8-578A-4910-BABB-8F5116BC1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1.8.6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91, Issue 8, 21 April 1999, Pages 675–690,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https://doi.org/10.1093/jnci/91.8.675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8. </a:t>
            </a:r>
            <a:r>
              <a:rPr lang="en-US" altLang="en-US" b="0"/>
              <a:t>Cancer of the lung and bronchus:
Surveillance, Epidemiology, and End Results (SEER)</a:t>
            </a:r>
            <a:r>
              <a:rPr lang="en-US" altLang="en-US" b="0" baseline="30000"/>
              <a:t>1</a:t>
            </a:r>
            <a:r>
              <a:rPr lang="en-US" altLang="en-US" b="0"/>
              <a:t> incidence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8. Cancer of the lung and bronchus:
Surveillance, Epidemiology, and End Results (SEER)1 incidence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2024-04-26T23:44:04Z</dcterms:modified>
</cp:coreProperties>
</file>