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94C26F-38E5-416F-A36F-84BFD79FC16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76E91A-1F45-40FC-95F8-2618E0FB915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Age-Specific Incidence Rates of Primary Brain and CNS Tumors by Selected Histologies.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Centers for Disease Control. Published by Oxford University Press on behalf of the Society for Neuro-Oncology in cooperation with the Central Brain Tumor Registry 2012.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72D44A-1FDB-4B70-A4CF-BFBD07FF12B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euonc/nos21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Neuro Oncol</a:t>
            </a:r>
            <a:r>
              <a:rPr lang="en-US" altLang="en-US" sz="1000">
                <a:solidFill>
                  <a:srgbClr val="333333"/>
                </a:solidFill>
              </a:rPr>
              <a:t>, Volume 14, Issue suppl_5, November 2012, Pages v1–v49,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https://doi.org/10.1093/neuonc/nos218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11. </a:t>
            </a:r>
            <a:r>
              <a:rPr lang="en-US" altLang="en-US" b="0"/>
              <a:t>Age-Specific Incidence Rates of Primary Brain and CNS Tumors by Selected Histologies.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11. Age-Specific Incidence Rates of Primary Brain and CNS Tumors by Selected Histologies.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2024-04-26T23:47:07Z</dcterms:modified>
</cp:coreProperties>
</file>