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E65D60-843F-439D-BEC1-E2A1198434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E5FA68-1516-4CFE-AA9D-2EEEE49585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Lysosomal dysfunction alters the single channel properties of α-amino-3-hydroxy-5-methylisoxazolepropionic acid (AMPA) receptors. The amplitude histograms (A-D) show a reduction in the open probabilities (Po) of AMPA receptors in 3-, 6-, and 9-day chloroquine-treated hippocampal slices. The traces represent recordings of AMPA-elicited currents at a holding potential of +96 mV.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23D62D-A840-468E-88EC-05743C78DE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461ae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66, Issue 9, September 2007, Pages 779–788,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https://doi.org/10.1097/nen.0b013e3181461ae7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Lysosomal dysfunction alters the single channel properties of α-amino-3-hydroxy-5-methylisoxazolepropionic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Lysosomal dysfunction alters the single channel properties of α-amino-3-hydroxy-5-methylisoxazolepropionic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2024-04-26T03:20:00Z</dcterms:modified>
</cp:coreProperties>
</file>