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171C64-0CF0-45F9-AD72-443A2319E0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F3B91D-2058-46C7-953B-466DCD9582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of interest tested with the 4 predictors (Visual Complexity, Specific Semantic Features, Action Features, and Word Form) during the 130- to 160-ms interval. ROIs were localized in the following left hemisphere areas: occipital (Occ), posterior inferior temporal gyrus (pITG), posterior middle temporal gyrus (pMTG), posterior superior temporal gyrus (pSTG), inferior frontal gyrus (IFG), and ventral premotor cortex (vPMC). ROIs are projected on the grand average dSPM snapshot of activation in left hemisphere at 160 ms (the color scale indicates dSPM values). For each predictor and each ROI, graphs illustrate the ERRCs averaged across the 130- to 160-ms time interval. Vertical bars correspond to standard errors. Asterisks indicate ERRCs with values significantly greater than 0 at a specific location (P = 0.007 corrected for testing of multiple loci).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D7A90-0333-4D72-8985-A1F3DBEEC2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3343–3355, </a:t>
            </a:r>
            <a:r>
              <a:rPr lang="en-US" altLang="en-US" sz="1000">
                <a:solidFill>
                  <a:srgbClr val="333333"/>
                </a:solidFill>
                <a:hlinkClick r:id="rId3"/>
              </a:rPr>
              <a:t>https://doi.org/10.1093/cercor/bhu137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of interest tested with the 4 predictors (Visual Complexity, Specific Semantic Features, 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of interest tested with the 4 predictors (Visual Complexity, Specific Semantic Features, 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2024-04-26T12:55:12Z</dcterms:modified>
</cp:coreProperties>
</file>