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6D695D-6E1E-4C6B-B134-BCE0D663D2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10171-3187-445D-B67C-F03D26773D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5. Percentages of neurons in the real and apparent motion conditions, during the interception task without eye fixation, for which the noted parameter was ranked first in the standardized coefficients analysis (see text for more details). (A) Motor cortex. (B) Area 7a.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682D04-C573-4730-B093-3869164382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314–331, </a:t>
            </a:r>
            <a:r>
              <a:rPr lang="en-US" altLang="en-US" sz="1000">
                <a:solidFill>
                  <a:srgbClr val="333333"/>
                </a:solidFill>
                <a:hlinkClick r:id="rId3"/>
              </a:rPr>
              <a:t>https://doi.org/10.1093/cercor/bhg130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5. Percentages of neurons in the real and apparent motion conditions, during the interception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5. Percentages of neurons in the real and apparent motion conditions, during the interception task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2024-04-26T12:02:22Z</dcterms:modified>
</cp:coreProperties>
</file>